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18"/>
  </p:normalViewPr>
  <p:slideViewPr>
    <p:cSldViewPr snapToGrid="0" snapToObjects="1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Group Members                                                                                            Instructor</a:t>
            </a:r>
          </a:p>
          <a:p>
            <a:r>
              <a:rPr lang="en-US" dirty="0"/>
              <a:t>   </a:t>
            </a:r>
            <a:r>
              <a:rPr lang="en-US" dirty="0" err="1"/>
              <a:t>Isura</a:t>
            </a:r>
            <a:r>
              <a:rPr lang="en-US" dirty="0"/>
              <a:t> </a:t>
            </a:r>
            <a:r>
              <a:rPr lang="en-US" dirty="0" err="1"/>
              <a:t>Thirkawala</a:t>
            </a:r>
            <a:r>
              <a:rPr lang="en-US" dirty="0"/>
              <a:t> | 1128519                                                                    Dr. </a:t>
            </a:r>
            <a:r>
              <a:rPr lang="en-US" dirty="0" err="1"/>
              <a:t>Yimin</a:t>
            </a:r>
            <a:r>
              <a:rPr lang="en-US" dirty="0"/>
              <a:t> Yang      </a:t>
            </a:r>
          </a:p>
          <a:p>
            <a:pPr algn="l"/>
            <a:r>
              <a:rPr lang="en-US" dirty="0"/>
              <a:t>   Abhigya Koirala   | 1115723                                                                                              </a:t>
            </a:r>
          </a:p>
          <a:p>
            <a:endParaRPr lang="en-US" dirty="0"/>
          </a:p>
        </p:txBody>
      </p:sp>
      <p:sp>
        <p:nvSpPr>
          <p:cNvPr id="4" name="Google Shape;90;p16"/>
          <p:cNvSpPr txBox="1">
            <a:spLocks noGrp="1"/>
          </p:cNvSpPr>
          <p:nvPr>
            <p:ph type="ctrTitle"/>
          </p:nvPr>
        </p:nvSpPr>
        <p:spPr>
          <a:xfrm>
            <a:off x="1507067" y="1638415"/>
            <a:ext cx="7766936" cy="16463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Comp-5413-WB</a:t>
            </a:r>
            <a:r>
              <a:rPr lang="en-US" sz="3600" dirty="0"/>
              <a:t> </a:t>
            </a:r>
            <a:br>
              <a:rPr lang="en-US" sz="3600" dirty="0"/>
            </a:br>
            <a:r>
              <a:rPr lang="en" sz="3600" dirty="0"/>
              <a:t>Topics In Deep Learning</a:t>
            </a:r>
            <a:br>
              <a:rPr lang="en" sz="3600" dirty="0"/>
            </a:br>
            <a:r>
              <a:rPr lang="en" sz="3600" dirty="0"/>
              <a:t>Final Project</a:t>
            </a:r>
            <a:br>
              <a:rPr lang="en-US" sz="3600" dirty="0"/>
            </a:br>
            <a:br>
              <a:rPr lang="en" sz="3600" dirty="0"/>
            </a:br>
            <a:r>
              <a:rPr lang="en" sz="3600" dirty="0"/>
              <a:t>Group-</a:t>
            </a:r>
            <a:r>
              <a:rPr lang="en-US" sz="3600" dirty="0"/>
              <a:t> 18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26332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SUN397 (Scene Understanding Dataset)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Total number of classes: 397</a:t>
            </a:r>
          </a:p>
          <a:p>
            <a:r>
              <a:rPr lang="en-US" dirty="0"/>
              <a:t>Total number of Splits: 10</a:t>
            </a:r>
          </a:p>
          <a:p>
            <a:r>
              <a:rPr lang="en-US" dirty="0"/>
              <a:t>Train sample per category for each split: 50</a:t>
            </a:r>
          </a:p>
          <a:p>
            <a:r>
              <a:rPr lang="en-US" dirty="0"/>
              <a:t>Test sample per category for each split: 50</a:t>
            </a:r>
          </a:p>
        </p:txBody>
      </p:sp>
    </p:spTree>
    <p:extLst>
      <p:ext uri="{BB962C8B-B14F-4D97-AF65-F5344CB8AC3E}">
        <p14:creationId xmlns:p14="http://schemas.microsoft.com/office/powerpoint/2010/main" val="208628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Augmentation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2159798"/>
            <a:ext cx="8596312" cy="242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303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72747"/>
            <a:ext cx="8596668" cy="4768616"/>
          </a:xfrm>
        </p:spPr>
        <p:txBody>
          <a:bodyPr>
            <a:normAutofit/>
          </a:bodyPr>
          <a:lstStyle/>
          <a:p>
            <a:r>
              <a:rPr lang="en-US" dirty="0"/>
              <a:t>The augmented samples were taken</a:t>
            </a:r>
          </a:p>
          <a:p>
            <a:r>
              <a:rPr lang="en-US" dirty="0"/>
              <a:t>The features were extracted from the augmented samples using VGG16 pertained on </a:t>
            </a:r>
            <a:r>
              <a:rPr lang="en-US" dirty="0" err="1"/>
              <a:t>imagenet</a:t>
            </a:r>
            <a:endParaRPr lang="en-US" dirty="0"/>
          </a:p>
          <a:p>
            <a:r>
              <a:rPr lang="en-US" dirty="0"/>
              <a:t>The features were extracted from the augmented samples using VGG16 pertained on places365 </a:t>
            </a:r>
          </a:p>
          <a:p>
            <a:r>
              <a:rPr lang="en-US" dirty="0"/>
              <a:t>The extracted features were then combined.</a:t>
            </a:r>
          </a:p>
          <a:p>
            <a:r>
              <a:rPr lang="en-US" dirty="0"/>
              <a:t>The combined features were then trained on fully connected dense network </a:t>
            </a:r>
          </a:p>
          <a:p>
            <a:r>
              <a:rPr lang="en-US" dirty="0"/>
              <a:t>The model was saved.</a:t>
            </a:r>
          </a:p>
          <a:p>
            <a:r>
              <a:rPr lang="en-US" dirty="0"/>
              <a:t>Fine tuning was then done by unfreezing last 3 layers in both of the pre trained </a:t>
            </a:r>
            <a:r>
              <a:rPr lang="en-US" dirty="0" err="1"/>
              <a:t>vgg</a:t>
            </a:r>
            <a:r>
              <a:rPr lang="en-US" dirty="0"/>
              <a:t> models and training the combined model again.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767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13719"/>
          </a:xfrm>
        </p:spPr>
        <p:txBody>
          <a:bodyPr>
            <a:normAutofit fontScale="90000"/>
          </a:bodyPr>
          <a:lstStyle/>
          <a:p>
            <a:r>
              <a:rPr lang="en-US"/>
              <a:t>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2136" y="1223963"/>
            <a:ext cx="8129154" cy="514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93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08671"/>
            <a:ext cx="8596668" cy="4632692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8158696"/>
              </p:ext>
            </p:extLst>
          </p:nvPr>
        </p:nvGraphicFramePr>
        <p:xfrm>
          <a:off x="1117597" y="2286001"/>
          <a:ext cx="8495958" cy="20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4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2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992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/>
                        <a:t>Combined model training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Fine tuning combined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Optimizer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RMSprop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with </a:t>
                      </a:r>
                      <a:r>
                        <a:rPr lang="mr-IN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lr</a:t>
                      </a:r>
                      <a:r>
                        <a:rPr lang="en-US" sz="14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mr-IN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RMSprop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with </a:t>
                      </a:r>
                      <a:r>
                        <a:rPr lang="mr-IN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lr</a:t>
                      </a:r>
                      <a:r>
                        <a:rPr lang="en-US" sz="14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mr-IN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Batch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</a:t>
                      </a:r>
                      <a:endParaRPr lang="mr-IN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</a:t>
                      </a:r>
                      <a:endParaRPr lang="mr-IN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Loss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Categorical</a:t>
                      </a:r>
                      <a:r>
                        <a:rPr lang="en-US" sz="14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crossentropy</a:t>
                      </a:r>
                      <a:endParaRPr lang="mr-IN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Categorical</a:t>
                      </a:r>
                      <a:r>
                        <a:rPr lang="en-US" sz="14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crossentropy</a:t>
                      </a:r>
                      <a:endParaRPr lang="mr-IN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5214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33869"/>
              </p:ext>
            </p:extLst>
          </p:nvPr>
        </p:nvGraphicFramePr>
        <p:xfrm>
          <a:off x="677863" y="2160588"/>
          <a:ext cx="859631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RUN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RUN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RUN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0.6117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0.6123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0.6092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 </a:t>
                      </a:r>
                      <a:r>
                        <a:rPr lang="nb-NO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Taken</a:t>
                      </a:r>
                      <a:r>
                        <a:rPr lang="nb-NO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15348.50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16808.45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16808.45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16321.8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058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2059" y="2413687"/>
            <a:ext cx="8596668" cy="1320800"/>
          </a:xfrm>
        </p:spPr>
        <p:txBody>
          <a:bodyPr>
            <a:normAutofit/>
          </a:bodyPr>
          <a:lstStyle/>
          <a:p>
            <a:r>
              <a:rPr lang="en-US" sz="72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274243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34</TotalTime>
  <Words>207</Words>
  <Application>Microsoft Office PowerPoint</Application>
  <PresentationFormat>Widescreen</PresentationFormat>
  <Paragraphs>50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</vt:lpstr>
      <vt:lpstr>Comp-5413-WB  Topics In Deep Learning Final Project  Group- 18</vt:lpstr>
      <vt:lpstr>SUN397 (Scene Understanding Dataset)</vt:lpstr>
      <vt:lpstr>Data Augmentation</vt:lpstr>
      <vt:lpstr>Model Summary</vt:lpstr>
      <vt:lpstr>Model</vt:lpstr>
      <vt:lpstr>Experimental Setup</vt:lpstr>
      <vt:lpstr>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Comp-5413-WB  Topics In Deep Learning Final Project  Group- 18</dc:title>
  <dc:creator>Microsoft Office User</dc:creator>
  <cp:lastModifiedBy>isura thrikawala</cp:lastModifiedBy>
  <cp:revision>7</cp:revision>
  <dcterms:created xsi:type="dcterms:W3CDTF">2020-04-01T04:16:24Z</dcterms:created>
  <dcterms:modified xsi:type="dcterms:W3CDTF">2020-04-01T15:57:10Z</dcterms:modified>
</cp:coreProperties>
</file>

<file path=docProps/thumbnail.jpeg>
</file>